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885" r:id="rId3"/>
    <p:sldId id="995" r:id="rId5"/>
    <p:sldId id="996" r:id="rId6"/>
    <p:sldId id="1028" r:id="rId7"/>
    <p:sldId id="997" r:id="rId8"/>
    <p:sldId id="998" r:id="rId9"/>
    <p:sldId id="1016" r:id="rId10"/>
    <p:sldId id="1017" r:id="rId11"/>
    <p:sldId id="927" r:id="rId12"/>
    <p:sldId id="1026" r:id="rId13"/>
    <p:sldId id="1030" r:id="rId14"/>
    <p:sldId id="925" r:id="rId15"/>
  </p:sldIdLst>
  <p:sldSz cx="12196445" cy="6858000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4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.tiff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tags/tag4.xml><?xml version="1.0" encoding="utf-8"?>
<p:tagLst xmlns:p="http://schemas.openxmlformats.org/presentationml/2006/main">
  <p:tag name="COMMONDATA" val="eyJoZGlkIjoiNGVmOTI3ZmYzYjQ0ZmM4ZWNlYmQ2ODQzNjIyNGM1ODkifQ=="/>
</p:tagLst>
</file>